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4"/>
  </p:notesMasterIdLst>
  <p:sldIdLst>
    <p:sldId id="256" r:id="rId2"/>
    <p:sldId id="257" r:id="rId3"/>
  </p:sldIdLst>
  <p:sldSz cx="9144000" cy="5143500" type="screen16x9"/>
  <p:notesSz cx="6858000" cy="9144000"/>
  <p:embeddedFontLst>
    <p:embeddedFont>
      <p:font typeface="Helvetica Neue" panose="02000503000000020004" pitchFamily="2" charset="0"/>
      <p:regular r:id="rId5"/>
      <p:bold r:id="rId6"/>
      <p:italic r:id="rId7"/>
      <p:boldItalic r:id="rId8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61" d="100"/>
          <a:sy n="161" d="100"/>
        </p:scale>
        <p:origin x="784" y="20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slide" Target="slides/slide2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notesMaster" Target="notesMasters/notesMaster1.xml"/><Relationship Id="rId9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41f2755eb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41f2755eb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279fe784d15_0_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279fe784d15_0_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3850" y="457975"/>
            <a:ext cx="8231100" cy="166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b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Planted</a:t>
            </a:r>
            <a:endParaRPr sz="48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Alex Fam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Alex Fam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799050"/>
            <a:ext cx="7630200" cy="37368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[</a:t>
            </a:r>
            <a:r>
              <a:rPr lang="en" sz="3200" b="1" i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Repeat each line several times</a:t>
            </a: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]</a:t>
            </a:r>
            <a:endParaRPr lang="en-US"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457200" algn="l" defTabSz="457200" rtl="0">
              <a:spcBef>
                <a:spcPts val="2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US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was planted in the darkness.</a:t>
            </a:r>
          </a:p>
          <a:p>
            <a:pPr marL="0" lvl="0" indent="457200" algn="l" defTabSz="457200" rtl="0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feel the dark, it brings me life.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457200" algn="l" defTabSz="457200" rtl="0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can grow in the darkness.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457200" algn="l" defTabSz="457200" rtl="0"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feel the dark, it brings me life.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</Words>
  <Application>Microsoft Macintosh PowerPoint</Application>
  <PresentationFormat>On-screen Show (16:9)</PresentationFormat>
  <Paragraphs>9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Helvetica Neue</vt:lpstr>
      <vt:lpstr>Arial</vt:lpstr>
      <vt:lpstr>Simple Light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Everett Howe</cp:lastModifiedBy>
  <cp:revision>1</cp:revision>
  <dcterms:modified xsi:type="dcterms:W3CDTF">2025-11-03T21:34:56Z</dcterms:modified>
</cp:coreProperties>
</file>